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7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0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9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D95E3-E5A5-46E7-A044-91297642DE5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BA08E-CC11-4BF4-98D9-664A955F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389" y="699247"/>
            <a:ext cx="5522258" cy="7691718"/>
          </a:xfrm>
          <a:prstGeom prst="rect">
            <a:avLst/>
          </a:prstGeom>
          <a:solidFill>
            <a:srgbClr val="3869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389" y="1361123"/>
            <a:ext cx="5522258" cy="7011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3389" y="7654981"/>
            <a:ext cx="5522258" cy="8300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9" y="2304790"/>
            <a:ext cx="5522258" cy="45158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6824" y="1455162"/>
            <a:ext cx="753035" cy="753037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50641" y="1561582"/>
            <a:ext cx="3980330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Instagram “name” of your character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74" y="7673788"/>
            <a:ext cx="804613" cy="824985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>
            <a:off x="850251" y="7796516"/>
            <a:ext cx="843817" cy="25726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70727" y="8056751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20664" y="8056752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nut 14"/>
          <p:cNvSpPr/>
          <p:nvPr/>
        </p:nvSpPr>
        <p:spPr>
          <a:xfrm>
            <a:off x="2017021" y="7769329"/>
            <a:ext cx="503821" cy="497448"/>
          </a:xfrm>
          <a:prstGeom prst="donut">
            <a:avLst>
              <a:gd name="adj" fmla="val 1088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69924">
            <a:off x="2457474" y="8196875"/>
            <a:ext cx="333784" cy="55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806824" y="6872951"/>
            <a:ext cx="297911" cy="266473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4440" y="6816539"/>
            <a:ext cx="376600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number of likes 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106" y="7206416"/>
            <a:ext cx="5378823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Insert caption and hashtags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3991177" y="7840035"/>
            <a:ext cx="736510" cy="495311"/>
          </a:xfrm>
          <a:prstGeom prst="wedgeEllipseCallout">
            <a:avLst>
              <a:gd name="adj1" fmla="val 36310"/>
              <a:gd name="adj2" fmla="val 58579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4238434" y="7995425"/>
            <a:ext cx="241996" cy="184529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113920" y="7798670"/>
            <a:ext cx="851960" cy="5274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00436" y="7951082"/>
            <a:ext cx="238549" cy="2087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647975" y="7854490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647974" y="8021916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647974" y="8195781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719" r="1216" b="35848"/>
          <a:stretch/>
        </p:blipFill>
        <p:spPr>
          <a:xfrm>
            <a:off x="2240133" y="699247"/>
            <a:ext cx="2604932" cy="6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389" y="699247"/>
            <a:ext cx="5522258" cy="7691718"/>
          </a:xfrm>
          <a:prstGeom prst="rect">
            <a:avLst/>
          </a:prstGeom>
          <a:solidFill>
            <a:srgbClr val="3869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389" y="1361123"/>
            <a:ext cx="5522258" cy="7011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3389" y="7654981"/>
            <a:ext cx="5522258" cy="8300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9" y="2304790"/>
            <a:ext cx="5522258" cy="45158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6824" y="1455162"/>
            <a:ext cx="753035" cy="753037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50641" y="1561582"/>
            <a:ext cx="3980330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Instagram “name” of your character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74" y="7673788"/>
            <a:ext cx="804613" cy="824985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>
            <a:off x="850251" y="7796516"/>
            <a:ext cx="843817" cy="25726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70727" y="8056751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20664" y="8056752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nut 14"/>
          <p:cNvSpPr/>
          <p:nvPr/>
        </p:nvSpPr>
        <p:spPr>
          <a:xfrm>
            <a:off x="2017021" y="7769329"/>
            <a:ext cx="503821" cy="497448"/>
          </a:xfrm>
          <a:prstGeom prst="donut">
            <a:avLst>
              <a:gd name="adj" fmla="val 1088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69924">
            <a:off x="2457474" y="8196875"/>
            <a:ext cx="333784" cy="55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806824" y="6872951"/>
            <a:ext cx="297911" cy="266473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4440" y="6816539"/>
            <a:ext cx="376600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number of likes 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106" y="7206416"/>
            <a:ext cx="5378823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Insert caption and hashtags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3991177" y="7840035"/>
            <a:ext cx="736510" cy="495311"/>
          </a:xfrm>
          <a:prstGeom prst="wedgeEllipseCallout">
            <a:avLst>
              <a:gd name="adj1" fmla="val 36310"/>
              <a:gd name="adj2" fmla="val 58579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4238434" y="7995425"/>
            <a:ext cx="241996" cy="184529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113920" y="7798670"/>
            <a:ext cx="851960" cy="5274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00436" y="7951082"/>
            <a:ext cx="238549" cy="2087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647975" y="7854490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647974" y="8021916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647974" y="8195781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719" r="1216" b="35848"/>
          <a:stretch/>
        </p:blipFill>
        <p:spPr>
          <a:xfrm>
            <a:off x="2240133" y="699247"/>
            <a:ext cx="2604932" cy="6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389" y="699247"/>
            <a:ext cx="5522258" cy="7691718"/>
          </a:xfrm>
          <a:prstGeom prst="rect">
            <a:avLst/>
          </a:prstGeom>
          <a:solidFill>
            <a:srgbClr val="3869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3389" y="1361123"/>
            <a:ext cx="5522258" cy="7011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3389" y="7654981"/>
            <a:ext cx="5522258" cy="8300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9" y="2304790"/>
            <a:ext cx="5522258" cy="45158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6824" y="1455162"/>
            <a:ext cx="753035" cy="753037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50641" y="1561582"/>
            <a:ext cx="3980330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Instagram “name” of your character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74" y="7673788"/>
            <a:ext cx="804613" cy="824985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>
            <a:off x="850251" y="7796516"/>
            <a:ext cx="843817" cy="25726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70727" y="8056751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20664" y="8056752"/>
            <a:ext cx="167425" cy="283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nut 14"/>
          <p:cNvSpPr/>
          <p:nvPr/>
        </p:nvSpPr>
        <p:spPr>
          <a:xfrm>
            <a:off x="2017021" y="7769329"/>
            <a:ext cx="503821" cy="497448"/>
          </a:xfrm>
          <a:prstGeom prst="donut">
            <a:avLst>
              <a:gd name="adj" fmla="val 10883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69924">
            <a:off x="2457474" y="8196875"/>
            <a:ext cx="333784" cy="55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806824" y="6872951"/>
            <a:ext cx="297911" cy="266473"/>
          </a:xfrm>
          <a:prstGeom prst="hear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4440" y="6816539"/>
            <a:ext cx="376600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number of likes 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106" y="7206416"/>
            <a:ext cx="5378823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Insert caption and hashtags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3991177" y="7840035"/>
            <a:ext cx="736510" cy="495311"/>
          </a:xfrm>
          <a:prstGeom prst="wedgeEllipseCallout">
            <a:avLst>
              <a:gd name="adj1" fmla="val 36310"/>
              <a:gd name="adj2" fmla="val 58579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4238434" y="7995425"/>
            <a:ext cx="241996" cy="184529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113920" y="7798670"/>
            <a:ext cx="851960" cy="5274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00436" y="7951082"/>
            <a:ext cx="238549" cy="2087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647975" y="7854490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647974" y="8021916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647974" y="8195781"/>
            <a:ext cx="227189" cy="65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719" r="1216" b="35848"/>
          <a:stretch/>
        </p:blipFill>
        <p:spPr>
          <a:xfrm>
            <a:off x="2240133" y="699247"/>
            <a:ext cx="2604932" cy="6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54</Words>
  <Application>Microsoft Office PowerPoint</Application>
  <PresentationFormat>Letter Paper (8.5x11 in)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Peters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Gilroy, Katelyn</dc:creator>
  <cp:lastModifiedBy>Gilroy, Katelyn</cp:lastModifiedBy>
  <cp:revision>7</cp:revision>
  <dcterms:created xsi:type="dcterms:W3CDTF">2015-09-17T17:31:04Z</dcterms:created>
  <dcterms:modified xsi:type="dcterms:W3CDTF">2015-10-20T17:16:42Z</dcterms:modified>
</cp:coreProperties>
</file>