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68BDE-0613-49D8-8C93-71A6BA865B0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4EF5-A4F8-4314-A6FD-B50EE7F37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30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68BDE-0613-49D8-8C93-71A6BA865B0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4EF5-A4F8-4314-A6FD-B50EE7F37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240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68BDE-0613-49D8-8C93-71A6BA865B0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4EF5-A4F8-4314-A6FD-B50EE7F37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029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agram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386207" y="1276839"/>
            <a:ext cx="3594100" cy="32583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86207" y="401053"/>
            <a:ext cx="3594100" cy="8757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552383" y="497589"/>
            <a:ext cx="682870" cy="682715"/>
          </a:xfrm>
          <a:prstGeom prst="ellipse">
            <a:avLst/>
          </a:prstGeom>
        </p:spPr>
        <p:txBody>
          <a:bodyPr>
            <a:noAutofit/>
          </a:bodyPr>
          <a:lstStyle>
            <a:lvl1pPr>
              <a:defRPr sz="400"/>
            </a:lvl1pPr>
          </a:lstStyle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00607" y="813200"/>
            <a:ext cx="1765300" cy="257175"/>
          </a:xfrm>
        </p:spPr>
        <p:txBody>
          <a:bodyPr>
            <a:noAutofit/>
          </a:bodyPr>
          <a:lstStyle>
            <a:lvl1pPr marL="0" indent="0">
              <a:buNone/>
              <a:defRPr sz="1800" baseline="0"/>
            </a:lvl1pPr>
          </a:lstStyle>
          <a:p>
            <a:pPr lvl="0"/>
            <a:r>
              <a:rPr lang="en-US" dirty="0" smtClean="0"/>
              <a:t>Insert Username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3530307" y="735961"/>
            <a:ext cx="412750" cy="231775"/>
          </a:xfrm>
        </p:spPr>
        <p:txBody>
          <a:bodyPr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18" name="Heart 17"/>
          <p:cNvSpPr/>
          <p:nvPr userDrawn="1"/>
        </p:nvSpPr>
        <p:spPr>
          <a:xfrm>
            <a:off x="386207" y="4625324"/>
            <a:ext cx="270972" cy="218950"/>
          </a:xfrm>
          <a:prstGeom prst="hear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Callout 18"/>
          <p:cNvSpPr/>
          <p:nvPr userDrawn="1"/>
        </p:nvSpPr>
        <p:spPr>
          <a:xfrm>
            <a:off x="766647" y="4625324"/>
            <a:ext cx="283335" cy="218950"/>
          </a:xfrm>
          <a:prstGeom prst="wedgeEllipseCallout">
            <a:avLst>
              <a:gd name="adj1" fmla="val 51895"/>
              <a:gd name="adj2" fmla="val 5661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 userDrawn="1"/>
        </p:nvGrpSpPr>
        <p:grpSpPr>
          <a:xfrm>
            <a:off x="1129855" y="4590754"/>
            <a:ext cx="341503" cy="253520"/>
            <a:chOff x="1103741" y="4782129"/>
            <a:chExt cx="341503" cy="253520"/>
          </a:xfrm>
        </p:grpSpPr>
        <p:sp>
          <p:nvSpPr>
            <p:cNvPr id="20" name="Right Triangle 19"/>
            <p:cNvSpPr/>
            <p:nvPr userDrawn="1"/>
          </p:nvSpPr>
          <p:spPr>
            <a:xfrm rot="19932093">
              <a:off x="1103741" y="4782129"/>
              <a:ext cx="276398" cy="132219"/>
            </a:xfrm>
            <a:prstGeom prst="rt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ight Triangle 20"/>
            <p:cNvSpPr/>
            <p:nvPr userDrawn="1"/>
          </p:nvSpPr>
          <p:spPr>
            <a:xfrm rot="9077341" flipH="1">
              <a:off x="1168846" y="4903430"/>
              <a:ext cx="276398" cy="132219"/>
            </a:xfrm>
            <a:prstGeom prst="rt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 Placeholder 23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86207" y="4962896"/>
            <a:ext cx="3556000" cy="307975"/>
          </a:xfrm>
        </p:spPr>
        <p:txBody>
          <a:bodyPr>
            <a:no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 smtClean="0"/>
              <a:t>Liked by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386207" y="5271213"/>
            <a:ext cx="3594100" cy="6159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 smtClean="0"/>
              <a:t>[insert username] [insert caption]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386477" y="5887163"/>
            <a:ext cx="3594100" cy="541337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 smtClean="0"/>
              <a:t>[insert comments]</a:t>
            </a:r>
            <a:endParaRPr lang="en-US" dirty="0"/>
          </a:p>
        </p:txBody>
      </p:sp>
      <p:sp>
        <p:nvSpPr>
          <p:cNvPr id="30" name="Picture Placeholder 6"/>
          <p:cNvSpPr>
            <a:spLocks noGrp="1"/>
          </p:cNvSpPr>
          <p:nvPr>
            <p:ph type="pic" sz="quarter" idx="19"/>
          </p:nvPr>
        </p:nvSpPr>
        <p:spPr>
          <a:xfrm>
            <a:off x="4266545" y="1275600"/>
            <a:ext cx="3594100" cy="32583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1" name="Rectangle 30"/>
          <p:cNvSpPr/>
          <p:nvPr userDrawn="1"/>
        </p:nvSpPr>
        <p:spPr>
          <a:xfrm>
            <a:off x="4266545" y="399814"/>
            <a:ext cx="3594100" cy="8757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Picture Placeholder 12"/>
          <p:cNvSpPr>
            <a:spLocks noGrp="1"/>
          </p:cNvSpPr>
          <p:nvPr>
            <p:ph type="pic" sz="quarter" idx="20"/>
          </p:nvPr>
        </p:nvSpPr>
        <p:spPr>
          <a:xfrm>
            <a:off x="4432721" y="496350"/>
            <a:ext cx="682870" cy="682715"/>
          </a:xfrm>
          <a:prstGeom prst="ellipse">
            <a:avLst/>
          </a:prstGeom>
        </p:spPr>
        <p:txBody>
          <a:bodyPr>
            <a:noAutofit/>
          </a:bodyPr>
          <a:lstStyle>
            <a:lvl1pPr>
              <a:defRPr sz="400"/>
            </a:lvl1pPr>
          </a:lstStyle>
          <a:p>
            <a:endParaRPr lang="en-US" dirty="0"/>
          </a:p>
        </p:txBody>
      </p:sp>
      <p:sp>
        <p:nvSpPr>
          <p:cNvPr id="33" name="Text Placeholder 14"/>
          <p:cNvSpPr>
            <a:spLocks noGrp="1"/>
          </p:cNvSpPr>
          <p:nvPr>
            <p:ph type="body" sz="quarter" idx="21" hasCustomPrompt="1"/>
          </p:nvPr>
        </p:nvSpPr>
        <p:spPr>
          <a:xfrm>
            <a:off x="5180945" y="811961"/>
            <a:ext cx="1765300" cy="257175"/>
          </a:xfrm>
        </p:spPr>
        <p:txBody>
          <a:bodyPr>
            <a:noAutofit/>
          </a:bodyPr>
          <a:lstStyle>
            <a:lvl1pPr marL="0" indent="0">
              <a:buNone/>
              <a:defRPr sz="1800" baseline="0"/>
            </a:lvl1pPr>
          </a:lstStyle>
          <a:p>
            <a:pPr lvl="0"/>
            <a:r>
              <a:rPr lang="en-US" dirty="0" smtClean="0"/>
              <a:t>Insert Username</a:t>
            </a:r>
            <a:endParaRPr lang="en-US" dirty="0"/>
          </a:p>
        </p:txBody>
      </p:sp>
      <p:sp>
        <p:nvSpPr>
          <p:cNvPr id="34" name="Text Placeholder 16"/>
          <p:cNvSpPr>
            <a:spLocks noGrp="1"/>
          </p:cNvSpPr>
          <p:nvPr>
            <p:ph type="body" sz="quarter" idx="22" hasCustomPrompt="1"/>
          </p:nvPr>
        </p:nvSpPr>
        <p:spPr>
          <a:xfrm>
            <a:off x="7410645" y="734722"/>
            <a:ext cx="412750" cy="231775"/>
          </a:xfrm>
        </p:spPr>
        <p:txBody>
          <a:bodyPr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35" name="Heart 34"/>
          <p:cNvSpPr/>
          <p:nvPr userDrawn="1"/>
        </p:nvSpPr>
        <p:spPr>
          <a:xfrm>
            <a:off x="4266545" y="4624085"/>
            <a:ext cx="270972" cy="218950"/>
          </a:xfrm>
          <a:prstGeom prst="hear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Callout 35"/>
          <p:cNvSpPr/>
          <p:nvPr userDrawn="1"/>
        </p:nvSpPr>
        <p:spPr>
          <a:xfrm>
            <a:off x="4646985" y="4624085"/>
            <a:ext cx="283335" cy="218950"/>
          </a:xfrm>
          <a:prstGeom prst="wedgeEllipseCallout">
            <a:avLst>
              <a:gd name="adj1" fmla="val 51895"/>
              <a:gd name="adj2" fmla="val 5661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/>
          <p:cNvGrpSpPr/>
          <p:nvPr userDrawn="1"/>
        </p:nvGrpSpPr>
        <p:grpSpPr>
          <a:xfrm>
            <a:off x="5010193" y="4589515"/>
            <a:ext cx="341503" cy="253520"/>
            <a:chOff x="1103741" y="4782129"/>
            <a:chExt cx="341503" cy="253520"/>
          </a:xfrm>
        </p:grpSpPr>
        <p:sp>
          <p:nvSpPr>
            <p:cNvPr id="38" name="Right Triangle 37"/>
            <p:cNvSpPr/>
            <p:nvPr userDrawn="1"/>
          </p:nvSpPr>
          <p:spPr>
            <a:xfrm rot="19932093">
              <a:off x="1103741" y="4782129"/>
              <a:ext cx="276398" cy="132219"/>
            </a:xfrm>
            <a:prstGeom prst="rt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ight Triangle 38"/>
            <p:cNvSpPr/>
            <p:nvPr userDrawn="1"/>
          </p:nvSpPr>
          <p:spPr>
            <a:xfrm rot="9077341" flipH="1">
              <a:off x="1168846" y="4903430"/>
              <a:ext cx="276398" cy="132219"/>
            </a:xfrm>
            <a:prstGeom prst="rt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Text Placeholder 23"/>
          <p:cNvSpPr>
            <a:spLocks noGrp="1"/>
          </p:cNvSpPr>
          <p:nvPr>
            <p:ph type="body" sz="quarter" idx="23" hasCustomPrompt="1"/>
          </p:nvPr>
        </p:nvSpPr>
        <p:spPr>
          <a:xfrm>
            <a:off x="4266545" y="4961657"/>
            <a:ext cx="3556000" cy="307975"/>
          </a:xfrm>
        </p:spPr>
        <p:txBody>
          <a:bodyPr>
            <a:no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 smtClean="0"/>
              <a:t>Liked by</a:t>
            </a:r>
            <a:endParaRPr lang="en-US" dirty="0"/>
          </a:p>
        </p:txBody>
      </p:sp>
      <p:sp>
        <p:nvSpPr>
          <p:cNvPr id="41" name="Text Placeholder 25"/>
          <p:cNvSpPr>
            <a:spLocks noGrp="1"/>
          </p:cNvSpPr>
          <p:nvPr>
            <p:ph type="body" sz="quarter" idx="24" hasCustomPrompt="1"/>
          </p:nvPr>
        </p:nvSpPr>
        <p:spPr>
          <a:xfrm>
            <a:off x="4266545" y="5269974"/>
            <a:ext cx="3594100" cy="6159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 smtClean="0"/>
              <a:t>[insert username] [insert caption]</a:t>
            </a:r>
            <a:endParaRPr lang="en-US" dirty="0"/>
          </a:p>
        </p:txBody>
      </p:sp>
      <p:sp>
        <p:nvSpPr>
          <p:cNvPr id="42" name="Text Placeholder 27"/>
          <p:cNvSpPr>
            <a:spLocks noGrp="1"/>
          </p:cNvSpPr>
          <p:nvPr>
            <p:ph type="body" sz="quarter" idx="25" hasCustomPrompt="1"/>
          </p:nvPr>
        </p:nvSpPr>
        <p:spPr>
          <a:xfrm>
            <a:off x="4266815" y="5885924"/>
            <a:ext cx="3594100" cy="541337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 smtClean="0"/>
              <a:t>[insert comments]</a:t>
            </a:r>
            <a:endParaRPr lang="en-US" dirty="0"/>
          </a:p>
        </p:txBody>
      </p:sp>
      <p:sp>
        <p:nvSpPr>
          <p:cNvPr id="43" name="Picture Placeholder 6"/>
          <p:cNvSpPr>
            <a:spLocks noGrp="1"/>
          </p:cNvSpPr>
          <p:nvPr>
            <p:ph type="pic" sz="quarter" idx="26"/>
          </p:nvPr>
        </p:nvSpPr>
        <p:spPr>
          <a:xfrm>
            <a:off x="8158869" y="1260511"/>
            <a:ext cx="3594100" cy="32583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4" name="Rectangle 43"/>
          <p:cNvSpPr/>
          <p:nvPr userDrawn="1"/>
        </p:nvSpPr>
        <p:spPr>
          <a:xfrm>
            <a:off x="8158869" y="384725"/>
            <a:ext cx="3594100" cy="8757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Picture Placeholder 12"/>
          <p:cNvSpPr>
            <a:spLocks noGrp="1"/>
          </p:cNvSpPr>
          <p:nvPr>
            <p:ph type="pic" sz="quarter" idx="27"/>
          </p:nvPr>
        </p:nvSpPr>
        <p:spPr>
          <a:xfrm>
            <a:off x="8325045" y="481261"/>
            <a:ext cx="682870" cy="682715"/>
          </a:xfrm>
          <a:prstGeom prst="ellipse">
            <a:avLst/>
          </a:prstGeom>
        </p:spPr>
        <p:txBody>
          <a:bodyPr>
            <a:noAutofit/>
          </a:bodyPr>
          <a:lstStyle>
            <a:lvl1pPr>
              <a:defRPr sz="400"/>
            </a:lvl1pPr>
          </a:lstStyle>
          <a:p>
            <a:endParaRPr lang="en-US" dirty="0"/>
          </a:p>
        </p:txBody>
      </p:sp>
      <p:sp>
        <p:nvSpPr>
          <p:cNvPr id="46" name="Text Placeholder 14"/>
          <p:cNvSpPr>
            <a:spLocks noGrp="1"/>
          </p:cNvSpPr>
          <p:nvPr>
            <p:ph type="body" sz="quarter" idx="28" hasCustomPrompt="1"/>
          </p:nvPr>
        </p:nvSpPr>
        <p:spPr>
          <a:xfrm>
            <a:off x="9073269" y="796872"/>
            <a:ext cx="1765300" cy="257175"/>
          </a:xfrm>
        </p:spPr>
        <p:txBody>
          <a:bodyPr>
            <a:noAutofit/>
          </a:bodyPr>
          <a:lstStyle>
            <a:lvl1pPr marL="0" indent="0">
              <a:buNone/>
              <a:defRPr sz="1800" baseline="0"/>
            </a:lvl1pPr>
          </a:lstStyle>
          <a:p>
            <a:pPr lvl="0"/>
            <a:r>
              <a:rPr lang="en-US" dirty="0" smtClean="0"/>
              <a:t>Insert Username</a:t>
            </a:r>
            <a:endParaRPr lang="en-US" dirty="0"/>
          </a:p>
        </p:txBody>
      </p:sp>
      <p:sp>
        <p:nvSpPr>
          <p:cNvPr id="47" name="Text Placeholder 16"/>
          <p:cNvSpPr>
            <a:spLocks noGrp="1"/>
          </p:cNvSpPr>
          <p:nvPr>
            <p:ph type="body" sz="quarter" idx="29" hasCustomPrompt="1"/>
          </p:nvPr>
        </p:nvSpPr>
        <p:spPr>
          <a:xfrm>
            <a:off x="11302969" y="719633"/>
            <a:ext cx="412750" cy="231775"/>
          </a:xfrm>
        </p:spPr>
        <p:txBody>
          <a:bodyPr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48" name="Heart 47"/>
          <p:cNvSpPr/>
          <p:nvPr userDrawn="1"/>
        </p:nvSpPr>
        <p:spPr>
          <a:xfrm>
            <a:off x="8158869" y="4608996"/>
            <a:ext cx="270972" cy="218950"/>
          </a:xfrm>
          <a:prstGeom prst="hear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Callout 48"/>
          <p:cNvSpPr/>
          <p:nvPr userDrawn="1"/>
        </p:nvSpPr>
        <p:spPr>
          <a:xfrm>
            <a:off x="8539309" y="4608996"/>
            <a:ext cx="283335" cy="218950"/>
          </a:xfrm>
          <a:prstGeom prst="wedgeEllipseCallout">
            <a:avLst>
              <a:gd name="adj1" fmla="val 51895"/>
              <a:gd name="adj2" fmla="val 5661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/>
          <p:cNvGrpSpPr/>
          <p:nvPr userDrawn="1"/>
        </p:nvGrpSpPr>
        <p:grpSpPr>
          <a:xfrm>
            <a:off x="8902517" y="4574426"/>
            <a:ext cx="341503" cy="253520"/>
            <a:chOff x="1103741" y="4782129"/>
            <a:chExt cx="341503" cy="253520"/>
          </a:xfrm>
        </p:grpSpPr>
        <p:sp>
          <p:nvSpPr>
            <p:cNvPr id="51" name="Right Triangle 50"/>
            <p:cNvSpPr/>
            <p:nvPr userDrawn="1"/>
          </p:nvSpPr>
          <p:spPr>
            <a:xfrm rot="19932093">
              <a:off x="1103741" y="4782129"/>
              <a:ext cx="276398" cy="132219"/>
            </a:xfrm>
            <a:prstGeom prst="rt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ight Triangle 51"/>
            <p:cNvSpPr/>
            <p:nvPr userDrawn="1"/>
          </p:nvSpPr>
          <p:spPr>
            <a:xfrm rot="9077341" flipH="1">
              <a:off x="1168846" y="4903430"/>
              <a:ext cx="276398" cy="132219"/>
            </a:xfrm>
            <a:prstGeom prst="rt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8158869" y="4946568"/>
            <a:ext cx="3556000" cy="307975"/>
          </a:xfrm>
        </p:spPr>
        <p:txBody>
          <a:bodyPr>
            <a:no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 smtClean="0"/>
              <a:t>Liked by</a:t>
            </a:r>
            <a:endParaRPr lang="en-US" dirty="0"/>
          </a:p>
        </p:txBody>
      </p:sp>
      <p:sp>
        <p:nvSpPr>
          <p:cNvPr id="54" name="Text Placeholder 25"/>
          <p:cNvSpPr>
            <a:spLocks noGrp="1"/>
          </p:cNvSpPr>
          <p:nvPr>
            <p:ph type="body" sz="quarter" idx="31" hasCustomPrompt="1"/>
          </p:nvPr>
        </p:nvSpPr>
        <p:spPr>
          <a:xfrm>
            <a:off x="8158869" y="5254885"/>
            <a:ext cx="3594100" cy="6159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 smtClean="0"/>
              <a:t>[insert username] [insert caption]</a:t>
            </a:r>
            <a:endParaRPr lang="en-US" dirty="0"/>
          </a:p>
        </p:txBody>
      </p:sp>
      <p:sp>
        <p:nvSpPr>
          <p:cNvPr id="55" name="Text Placeholder 27"/>
          <p:cNvSpPr>
            <a:spLocks noGrp="1"/>
          </p:cNvSpPr>
          <p:nvPr>
            <p:ph type="body" sz="quarter" idx="32" hasCustomPrompt="1"/>
          </p:nvPr>
        </p:nvSpPr>
        <p:spPr>
          <a:xfrm>
            <a:off x="8159139" y="5870835"/>
            <a:ext cx="3594100" cy="541337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 smtClean="0"/>
              <a:t>[insert comments]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811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68BDE-0613-49D8-8C93-71A6BA865B0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4EF5-A4F8-4314-A6FD-B50EE7F37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9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68BDE-0613-49D8-8C93-71A6BA865B0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4EF5-A4F8-4314-A6FD-B50EE7F37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284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68BDE-0613-49D8-8C93-71A6BA865B0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4EF5-A4F8-4314-A6FD-B50EE7F37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12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68BDE-0613-49D8-8C93-71A6BA865B0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4EF5-A4F8-4314-A6FD-B50EE7F37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174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68BDE-0613-49D8-8C93-71A6BA865B0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4EF5-A4F8-4314-A6FD-B50EE7F37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777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68BDE-0613-49D8-8C93-71A6BA865B0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4EF5-A4F8-4314-A6FD-B50EE7F37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63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68BDE-0613-49D8-8C93-71A6BA865B0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4EF5-A4F8-4314-A6FD-B50EE7F37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027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68BDE-0613-49D8-8C93-71A6BA865B0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4EF5-A4F8-4314-A6FD-B50EE7F37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058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68BDE-0613-49D8-8C93-71A6BA865B0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64EF5-A4F8-4314-A6FD-B50EE7F37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078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12" name="Picture Placeholder 11"/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13" name="Text Placeholder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19" name="Picture Placeholder 18"/>
          <p:cNvSpPr>
            <a:spLocks noGrp="1"/>
          </p:cNvSpPr>
          <p:nvPr>
            <p:ph type="pic" sz="quarter" idx="27"/>
          </p:nvPr>
        </p:nvSpPr>
        <p:spPr/>
      </p:sp>
      <p:sp>
        <p:nvSpPr>
          <p:cNvPr id="20" name="Text Placeholder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77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12" name="Picture Placeholder 11"/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13" name="Text Placeholder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19" name="Picture Placeholder 18"/>
          <p:cNvSpPr>
            <a:spLocks noGrp="1"/>
          </p:cNvSpPr>
          <p:nvPr>
            <p:ph type="pic" sz="quarter" idx="27"/>
          </p:nvPr>
        </p:nvSpPr>
        <p:spPr/>
      </p:sp>
      <p:sp>
        <p:nvSpPr>
          <p:cNvPr id="20" name="Text Placeholder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 smtClean="0"/>
              <a:t>Insert Book Title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 smtClean="0"/>
              <a:t>[Insert why someone should read this book]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081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Gilroy, Katelyn</dc:creator>
  <cp:lastModifiedBy>Gilroy, Katelyn</cp:lastModifiedBy>
  <cp:revision>4</cp:revision>
  <dcterms:created xsi:type="dcterms:W3CDTF">2018-04-11T11:54:10Z</dcterms:created>
  <dcterms:modified xsi:type="dcterms:W3CDTF">2018-04-11T13:38:47Z</dcterms:modified>
</cp:coreProperties>
</file>